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8" r:id="rId3"/>
    <p:sldId id="268" r:id="rId4"/>
    <p:sldId id="267" r:id="rId5"/>
    <p:sldId id="257" r:id="rId6"/>
    <p:sldId id="259" r:id="rId7"/>
    <p:sldId id="260" r:id="rId8"/>
    <p:sldId id="261" r:id="rId9"/>
    <p:sldId id="262" r:id="rId10"/>
    <p:sldId id="263" r:id="rId11"/>
    <p:sldId id="264" r:id="rId12"/>
    <p:sldId id="26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565CAF-955D-4F9B-84E0-760A5F9F104E}" type="datetimeFigureOut">
              <a:rPr lang="en-US" smtClean="0"/>
              <a:t>1/19/2018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938105E-D47C-4682-8A54-3BA3B322C6E5}" type="slidenum">
              <a:rPr lang="en-US" smtClean="0"/>
              <a:t>‹#›</a:t>
            </a:fld>
            <a:endParaRPr lang="en-US"/>
          </a:p>
        </p:txBody>
      </p:sp>
    </p:spTree>
    <p:extLst>
      <p:ext uri="{BB962C8B-B14F-4D97-AF65-F5344CB8AC3E}">
        <p14:creationId xmlns:p14="http://schemas.microsoft.com/office/powerpoint/2010/main" val="3595789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D6AC80-188F-4AAC-8E89-9202BFF8A999}"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6AC80-188F-4AAC-8E89-9202BFF8A999}"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6AC80-188F-4AAC-8E89-9202BFF8A999}"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6AC80-188F-4AAC-8E89-9202BFF8A999}"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6AC80-188F-4AAC-8E89-9202BFF8A999}"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D6AC80-188F-4AAC-8E89-9202BFF8A999}"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6AC80-188F-4AAC-8E89-9202BFF8A999}"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D6AC80-188F-4AAC-8E89-9202BFF8A999}"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6AC80-188F-4AAC-8E89-9202BFF8A999}"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6AC80-188F-4AAC-8E89-9202BFF8A999}"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6AC80-188F-4AAC-8E89-9202BFF8A999}"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6AC80-188F-4AAC-8E89-9202BFF8A999}" type="datetimeFigureOut">
              <a:rPr lang="en-US" smtClean="0"/>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0E1AC-9AA8-43F2-BB8F-187275D6EA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371600" y="5295399"/>
            <a:ext cx="6400800" cy="1295400"/>
          </a:xfrm>
        </p:spPr>
        <p:txBody>
          <a:bodyPr>
            <a:normAutofit/>
          </a:bodyPr>
          <a:lstStyle/>
          <a:p>
            <a:r>
              <a:rPr lang="en-US" sz="6600" b="1" dirty="0" smtClean="0">
                <a:solidFill>
                  <a:schemeClr val="bg1"/>
                </a:solidFill>
              </a:rPr>
              <a:t>Prayer Walking</a:t>
            </a:r>
            <a:endParaRPr lang="en-US" sz="6600"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5400" dirty="0" smtClean="0"/>
              <a:t>The Benefits of </a:t>
            </a:r>
            <a:r>
              <a:rPr lang="en-US" sz="5400" dirty="0" smtClean="0"/>
              <a:t>Prayer Walking</a:t>
            </a:r>
            <a:endParaRPr lang="en-US" sz="5400" dirty="0"/>
          </a:p>
        </p:txBody>
      </p:sp>
      <p:sp>
        <p:nvSpPr>
          <p:cNvPr id="3" name="Content Placeholder 2"/>
          <p:cNvSpPr>
            <a:spLocks noGrp="1"/>
          </p:cNvSpPr>
          <p:nvPr>
            <p:ph idx="1"/>
          </p:nvPr>
        </p:nvSpPr>
        <p:spPr/>
        <p:txBody>
          <a:bodyPr>
            <a:normAutofit/>
          </a:bodyPr>
          <a:lstStyle/>
          <a:p>
            <a:pPr algn="ctr">
              <a:buNone/>
            </a:pPr>
            <a:r>
              <a:rPr lang="en-US" sz="3600" dirty="0" smtClean="0"/>
              <a:t>God working in their </a:t>
            </a:r>
            <a:r>
              <a:rPr lang="en-US" sz="3600" u="sng" dirty="0" smtClean="0"/>
              <a:t>hearts</a:t>
            </a:r>
            <a:r>
              <a:rPr lang="en-US" sz="3600" dirty="0" smtClean="0"/>
              <a:t>.</a:t>
            </a:r>
          </a:p>
          <a:p>
            <a:pPr algn="ctr">
              <a:buNone/>
            </a:pPr>
            <a:endParaRPr lang="en-US" sz="3600" u="sng" dirty="0"/>
          </a:p>
          <a:p>
            <a:pPr algn="ctr">
              <a:buNone/>
            </a:pPr>
            <a:r>
              <a:rPr lang="en-US" sz="3600" i="1" dirty="0" smtClean="0"/>
              <a:t>Jesus said, “No one can come to Me unless the Father who sent Me draws him.”</a:t>
            </a:r>
          </a:p>
          <a:p>
            <a:pPr algn="ctr">
              <a:buNone/>
            </a:pPr>
            <a:r>
              <a:rPr lang="en-US" sz="3600" dirty="0" smtClean="0"/>
              <a:t>John 6:44</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5400" dirty="0" smtClean="0"/>
              <a:t>The Benefits of </a:t>
            </a:r>
            <a:r>
              <a:rPr lang="en-US" sz="5400" dirty="0" smtClean="0"/>
              <a:t>Prayer Walking</a:t>
            </a:r>
            <a:endParaRPr lang="en-US" sz="5400" dirty="0"/>
          </a:p>
        </p:txBody>
      </p:sp>
      <p:sp>
        <p:nvSpPr>
          <p:cNvPr id="3" name="Content Placeholder 2"/>
          <p:cNvSpPr>
            <a:spLocks noGrp="1"/>
          </p:cNvSpPr>
          <p:nvPr>
            <p:ph idx="1"/>
          </p:nvPr>
        </p:nvSpPr>
        <p:spPr>
          <a:xfrm>
            <a:off x="457200" y="1600200"/>
            <a:ext cx="8229600" cy="5257800"/>
          </a:xfrm>
        </p:spPr>
        <p:txBody>
          <a:bodyPr>
            <a:normAutofit/>
          </a:bodyPr>
          <a:lstStyle/>
          <a:p>
            <a:pPr algn="ctr">
              <a:buNone/>
            </a:pPr>
            <a:r>
              <a:rPr lang="en-US" sz="3600" dirty="0" smtClean="0"/>
              <a:t>God working in their </a:t>
            </a:r>
            <a:r>
              <a:rPr lang="en-US" sz="3600" u="sng" dirty="0" smtClean="0"/>
              <a:t>hearts</a:t>
            </a:r>
            <a:r>
              <a:rPr lang="en-US" sz="3600" dirty="0" smtClean="0"/>
              <a:t>.</a:t>
            </a:r>
          </a:p>
          <a:p>
            <a:pPr algn="ctr">
              <a:buNone/>
            </a:pPr>
            <a:endParaRPr lang="en-US" sz="2400" u="sng" dirty="0"/>
          </a:p>
          <a:p>
            <a:pPr algn="ctr">
              <a:buNone/>
            </a:pPr>
            <a:r>
              <a:rPr lang="en-US" sz="3600" dirty="0" smtClean="0"/>
              <a:t>God working in </a:t>
            </a:r>
            <a:r>
              <a:rPr lang="en-US" sz="3600" u="sng" dirty="0" smtClean="0"/>
              <a:t>our</a:t>
            </a:r>
            <a:r>
              <a:rPr lang="en-US" sz="3600" dirty="0" smtClean="0"/>
              <a:t> hearts.</a:t>
            </a:r>
          </a:p>
          <a:p>
            <a:pPr algn="ctr">
              <a:buNone/>
            </a:pPr>
            <a:endParaRPr lang="en-US" sz="2400" dirty="0"/>
          </a:p>
          <a:p>
            <a:pPr algn="ctr">
              <a:buNone/>
            </a:pPr>
            <a:r>
              <a:rPr lang="en-US" sz="3600" dirty="0" smtClean="0"/>
              <a:t>“</a:t>
            </a:r>
            <a:r>
              <a:rPr lang="en-US" sz="3600" i="1" dirty="0" smtClean="0"/>
              <a:t>When Jesus saw the crowds, He had compassion on them because they were harassed and helpless, like sheep without a shepherd</a:t>
            </a:r>
            <a:r>
              <a:rPr lang="en-US" sz="3600" dirty="0" smtClean="0"/>
              <a:t>.”  Matthew 9:36</a:t>
            </a:r>
          </a:p>
          <a:p>
            <a:pPr algn="ctr">
              <a:buNone/>
            </a:pPr>
            <a:endParaRPr lang="en-US" sz="36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5400" dirty="0" smtClean="0"/>
              <a:t>Miscellaneous Considerations</a:t>
            </a:r>
            <a:endParaRPr lang="en-US" sz="5400" dirty="0"/>
          </a:p>
        </p:txBody>
      </p:sp>
      <p:sp>
        <p:nvSpPr>
          <p:cNvPr id="3" name="Content Placeholder 2"/>
          <p:cNvSpPr>
            <a:spLocks noGrp="1"/>
          </p:cNvSpPr>
          <p:nvPr>
            <p:ph idx="1"/>
          </p:nvPr>
        </p:nvSpPr>
        <p:spPr>
          <a:xfrm>
            <a:off x="457200" y="1600200"/>
            <a:ext cx="8229600" cy="5257800"/>
          </a:xfrm>
        </p:spPr>
        <p:txBody>
          <a:bodyPr>
            <a:normAutofit/>
          </a:bodyPr>
          <a:lstStyle/>
          <a:p>
            <a:pPr algn="ctr">
              <a:buNone/>
            </a:pPr>
            <a:r>
              <a:rPr lang="en-US" sz="3600" dirty="0" smtClean="0"/>
              <a:t>Be prepared spiritually.</a:t>
            </a:r>
          </a:p>
          <a:p>
            <a:pPr algn="ctr">
              <a:buNone/>
            </a:pPr>
            <a:r>
              <a:rPr lang="en-US" sz="3600" dirty="0" smtClean="0"/>
              <a:t>Make note of houses you have a specific burden for.</a:t>
            </a:r>
          </a:p>
          <a:p>
            <a:pPr algn="ctr">
              <a:buNone/>
            </a:pPr>
            <a:r>
              <a:rPr lang="en-US" sz="3600" dirty="0" smtClean="0"/>
              <a:t>Be open to conversation, but don’t seek it.</a:t>
            </a:r>
          </a:p>
          <a:p>
            <a:pPr algn="ctr">
              <a:buNone/>
            </a:pPr>
            <a:r>
              <a:rPr lang="en-US" sz="3600" dirty="0" smtClean="0"/>
              <a:t>Consider praying during daily routine.</a:t>
            </a:r>
          </a:p>
          <a:p>
            <a:pPr algn="ctr">
              <a:buNone/>
            </a:pPr>
            <a:r>
              <a:rPr lang="en-US" sz="3600" smtClean="0"/>
              <a:t>Consider </a:t>
            </a:r>
            <a:r>
              <a:rPr lang="en-US" sz="3600" smtClean="0"/>
              <a:t>prayer walking </a:t>
            </a:r>
            <a:r>
              <a:rPr lang="en-US" sz="3600" dirty="0" smtClean="0"/>
              <a:t>with family.</a:t>
            </a:r>
          </a:p>
          <a:p>
            <a:pPr algn="ctr">
              <a:buNone/>
            </a:pPr>
            <a:r>
              <a:rPr lang="en-US" sz="3600" dirty="0" smtClean="0"/>
              <a:t>“Neighborhood Watch”</a:t>
            </a:r>
          </a:p>
          <a:p>
            <a:pPr algn="ctr">
              <a:buNone/>
            </a:pPr>
            <a:endParaRPr lang="en-US" sz="36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2239962"/>
          </a:xfrm>
        </p:spPr>
        <p:txBody>
          <a:bodyPr>
            <a:normAutofit/>
          </a:bodyPr>
          <a:lstStyle/>
          <a:p>
            <a:r>
              <a:rPr lang="en-US" sz="5400" dirty="0" smtClean="0"/>
              <a:t>Prayer Walking</a:t>
            </a:r>
            <a:r>
              <a:rPr lang="en-US" sz="5400" dirty="0" smtClean="0"/>
              <a:t>: Touching Your Neighborhood with Prayer</a:t>
            </a:r>
            <a:endParaRPr lang="en-US" sz="5400" dirty="0"/>
          </a:p>
        </p:txBody>
      </p:sp>
      <p:sp>
        <p:nvSpPr>
          <p:cNvPr id="3" name="Content Placeholder 2"/>
          <p:cNvSpPr>
            <a:spLocks noGrp="1"/>
          </p:cNvSpPr>
          <p:nvPr>
            <p:ph idx="1"/>
          </p:nvPr>
        </p:nvSpPr>
        <p:spPr>
          <a:xfrm>
            <a:off x="457200" y="2514600"/>
            <a:ext cx="8229600" cy="4525963"/>
          </a:xfrm>
        </p:spPr>
        <p:txBody>
          <a:bodyPr>
            <a:normAutofit/>
          </a:bodyPr>
          <a:lstStyle/>
          <a:p>
            <a:pPr algn="ctr">
              <a:buNone/>
            </a:pPr>
            <a:endParaRPr lang="en-US" sz="3600" dirty="0" smtClean="0"/>
          </a:p>
          <a:p>
            <a:pPr algn="ctr">
              <a:buNone/>
            </a:pPr>
            <a:r>
              <a:rPr lang="en-US" sz="3600" dirty="0" smtClean="0"/>
              <a:t>“</a:t>
            </a:r>
            <a:r>
              <a:rPr lang="en-US" sz="3600" i="1" dirty="0" smtClean="0"/>
              <a:t>Unless the LORD watches over the city, the watchmen stand guard in vain</a:t>
            </a:r>
            <a:r>
              <a:rPr lang="en-US" sz="3600" dirty="0" smtClean="0"/>
              <a:t>.”        Psalms 127:1b</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2239962"/>
          </a:xfrm>
        </p:spPr>
        <p:txBody>
          <a:bodyPr>
            <a:normAutofit/>
          </a:bodyPr>
          <a:lstStyle/>
          <a:p>
            <a:r>
              <a:rPr lang="en-US" sz="5400" dirty="0" smtClean="0"/>
              <a:t>Prayer Walking</a:t>
            </a:r>
            <a:r>
              <a:rPr lang="en-US" sz="5400" dirty="0" smtClean="0"/>
              <a:t>: Touching Your Neighborhood with Prayer</a:t>
            </a:r>
            <a:endParaRPr lang="en-US" sz="5400" dirty="0"/>
          </a:p>
        </p:txBody>
      </p:sp>
      <p:sp>
        <p:nvSpPr>
          <p:cNvPr id="3" name="Content Placeholder 2"/>
          <p:cNvSpPr>
            <a:spLocks noGrp="1"/>
          </p:cNvSpPr>
          <p:nvPr>
            <p:ph idx="1"/>
          </p:nvPr>
        </p:nvSpPr>
        <p:spPr>
          <a:xfrm>
            <a:off x="457200" y="2514600"/>
            <a:ext cx="8229600" cy="4525963"/>
          </a:xfrm>
        </p:spPr>
        <p:txBody>
          <a:bodyPr>
            <a:normAutofit/>
          </a:bodyPr>
          <a:lstStyle/>
          <a:p>
            <a:pPr algn="ctr">
              <a:buNone/>
            </a:pPr>
            <a:r>
              <a:rPr lang="en-US" sz="3600" i="1" dirty="0" smtClean="0"/>
              <a:t>“I urge, then, first of all, that requests, prayers, intercession and thanksgiving be made for everyone—this is good, and pleases God our Savior, who wants all men to be saved and to come to a knowledge of the truth.”</a:t>
            </a:r>
          </a:p>
          <a:p>
            <a:pPr algn="ctr">
              <a:buNone/>
            </a:pPr>
            <a:r>
              <a:rPr lang="en-US" sz="3600" dirty="0" smtClean="0"/>
              <a:t>1 Timothy 2:1,3-4</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Why </a:t>
            </a:r>
            <a:r>
              <a:rPr lang="en-US" sz="5400" dirty="0" smtClean="0"/>
              <a:t>Prayer Walk</a:t>
            </a:r>
            <a:r>
              <a:rPr lang="en-US" sz="5400" dirty="0" smtClean="0"/>
              <a:t>?</a:t>
            </a:r>
            <a:endParaRPr lang="en-US" sz="5400" dirty="0"/>
          </a:p>
        </p:txBody>
      </p:sp>
      <p:sp>
        <p:nvSpPr>
          <p:cNvPr id="3" name="Content Placeholder 2"/>
          <p:cNvSpPr>
            <a:spLocks noGrp="1"/>
          </p:cNvSpPr>
          <p:nvPr>
            <p:ph idx="1"/>
          </p:nvPr>
        </p:nvSpPr>
        <p:spPr/>
        <p:txBody>
          <a:bodyPr>
            <a:normAutofit/>
          </a:bodyPr>
          <a:lstStyle/>
          <a:p>
            <a:pPr algn="ctr">
              <a:buNone/>
            </a:pPr>
            <a:r>
              <a:rPr lang="en-US" sz="3600" dirty="0" smtClean="0"/>
              <a:t>Spiritual </a:t>
            </a:r>
            <a:r>
              <a:rPr lang="en-US" sz="3600" u="sng" dirty="0" smtClean="0"/>
              <a:t>Warfare</a:t>
            </a:r>
            <a:r>
              <a:rPr lang="en-US" sz="3600" dirty="0" smtClean="0"/>
              <a:t> </a:t>
            </a:r>
          </a:p>
          <a:p>
            <a:pPr>
              <a:buNone/>
            </a:pPr>
            <a:endParaRPr lang="en-US" sz="3600" dirty="0"/>
          </a:p>
          <a:p>
            <a:pPr algn="ctr">
              <a:buNone/>
            </a:pPr>
            <a:r>
              <a:rPr lang="en-US" sz="3600" dirty="0" smtClean="0"/>
              <a:t>“</a:t>
            </a:r>
            <a:r>
              <a:rPr lang="en-US" sz="3600" i="1" dirty="0" smtClean="0"/>
              <a:t>The weapons we fight with are not the weapons of the world. On the contrary, they have divine power to demolish strongholds</a:t>
            </a:r>
            <a:r>
              <a:rPr lang="en-US" sz="3600" dirty="0" smtClean="0"/>
              <a:t>.” 2 Corinthians 10:4</a:t>
            </a:r>
          </a:p>
          <a:p>
            <a:pPr>
              <a:buNone/>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Why </a:t>
            </a:r>
            <a:r>
              <a:rPr lang="en-US" sz="5400" dirty="0" smtClean="0"/>
              <a:t>Prayer Walk</a:t>
            </a:r>
            <a:r>
              <a:rPr lang="en-US" sz="5400" dirty="0" smtClean="0"/>
              <a:t>?</a:t>
            </a:r>
            <a:endParaRPr lang="en-US" sz="5400" dirty="0"/>
          </a:p>
        </p:txBody>
      </p:sp>
      <p:sp>
        <p:nvSpPr>
          <p:cNvPr id="3" name="Content Placeholder 2"/>
          <p:cNvSpPr>
            <a:spLocks noGrp="1"/>
          </p:cNvSpPr>
          <p:nvPr>
            <p:ph idx="1"/>
          </p:nvPr>
        </p:nvSpPr>
        <p:spPr>
          <a:xfrm>
            <a:off x="457200" y="1646237"/>
            <a:ext cx="8229600" cy="4525963"/>
          </a:xfrm>
        </p:spPr>
        <p:txBody>
          <a:bodyPr>
            <a:normAutofit lnSpcReduction="10000"/>
          </a:bodyPr>
          <a:lstStyle/>
          <a:p>
            <a:pPr algn="ctr">
              <a:buNone/>
            </a:pPr>
            <a:r>
              <a:rPr lang="en-US" sz="3600" dirty="0" smtClean="0"/>
              <a:t>Spiritual </a:t>
            </a:r>
            <a:r>
              <a:rPr lang="en-US" sz="3600" u="sng" dirty="0" smtClean="0"/>
              <a:t>Warfare</a:t>
            </a:r>
            <a:r>
              <a:rPr lang="en-US" sz="3600" dirty="0" smtClean="0"/>
              <a:t> </a:t>
            </a:r>
          </a:p>
          <a:p>
            <a:pPr>
              <a:buNone/>
            </a:pPr>
            <a:endParaRPr lang="en-US" sz="2000" u="sng" dirty="0" smtClean="0"/>
          </a:p>
          <a:p>
            <a:pPr algn="ctr">
              <a:buNone/>
            </a:pPr>
            <a:r>
              <a:rPr lang="en-US" sz="3600" u="sng" dirty="0" smtClean="0"/>
              <a:t>Intercessory</a:t>
            </a:r>
            <a:r>
              <a:rPr lang="en-US" sz="3600" dirty="0" smtClean="0"/>
              <a:t> Prayer</a:t>
            </a:r>
          </a:p>
          <a:p>
            <a:pPr>
              <a:buNone/>
            </a:pPr>
            <a:endParaRPr lang="en-US" sz="3600" dirty="0" smtClean="0"/>
          </a:p>
          <a:p>
            <a:pPr algn="ctr">
              <a:buNone/>
            </a:pPr>
            <a:r>
              <a:rPr lang="en-US" sz="3600" dirty="0" smtClean="0"/>
              <a:t>“</a:t>
            </a:r>
            <a:r>
              <a:rPr lang="en-US" sz="3600" i="1" dirty="0" smtClean="0"/>
              <a:t>I looked for a man among them who would stand before me in the gap on behalf of the land…but I found none</a:t>
            </a:r>
            <a:r>
              <a:rPr lang="en-US" sz="3600" dirty="0" smtClean="0"/>
              <a:t>.”            Ezekiel 22:30</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Why </a:t>
            </a:r>
            <a:r>
              <a:rPr lang="en-US" sz="5400" dirty="0" smtClean="0"/>
              <a:t>Prayer Walk</a:t>
            </a:r>
            <a:r>
              <a:rPr lang="en-US" sz="5400" dirty="0" smtClean="0"/>
              <a:t>?</a:t>
            </a:r>
            <a:endParaRPr lang="en-US" sz="5400" dirty="0"/>
          </a:p>
        </p:txBody>
      </p:sp>
      <p:sp>
        <p:nvSpPr>
          <p:cNvPr id="3" name="Content Placeholder 2"/>
          <p:cNvSpPr>
            <a:spLocks noGrp="1"/>
          </p:cNvSpPr>
          <p:nvPr>
            <p:ph idx="1"/>
          </p:nvPr>
        </p:nvSpPr>
        <p:spPr/>
        <p:txBody>
          <a:bodyPr>
            <a:normAutofit/>
          </a:bodyPr>
          <a:lstStyle/>
          <a:p>
            <a:pPr algn="ctr">
              <a:buNone/>
            </a:pPr>
            <a:r>
              <a:rPr lang="en-US" sz="3600" dirty="0" smtClean="0"/>
              <a:t>Spiritual </a:t>
            </a:r>
            <a:r>
              <a:rPr lang="en-US" sz="3600" u="sng" dirty="0" smtClean="0"/>
              <a:t>Warfare</a:t>
            </a:r>
            <a:r>
              <a:rPr lang="en-US" sz="3600" dirty="0" smtClean="0"/>
              <a:t> </a:t>
            </a:r>
          </a:p>
          <a:p>
            <a:pPr>
              <a:buNone/>
            </a:pPr>
            <a:endParaRPr lang="en-US" sz="2000" u="sng" dirty="0" smtClean="0"/>
          </a:p>
          <a:p>
            <a:pPr algn="ctr">
              <a:buNone/>
            </a:pPr>
            <a:r>
              <a:rPr lang="en-US" sz="3600" u="sng" dirty="0" smtClean="0"/>
              <a:t>Intercessory</a:t>
            </a:r>
            <a:r>
              <a:rPr lang="en-US" sz="3600" dirty="0" smtClean="0"/>
              <a:t> Prayer</a:t>
            </a:r>
          </a:p>
          <a:p>
            <a:pPr>
              <a:buNone/>
            </a:pPr>
            <a:endParaRPr lang="en-US" sz="2000" u="sng" dirty="0" smtClean="0"/>
          </a:p>
          <a:p>
            <a:pPr algn="ctr">
              <a:buNone/>
            </a:pPr>
            <a:r>
              <a:rPr lang="en-US" sz="3600" u="sng" dirty="0" smtClean="0"/>
              <a:t>Intentional</a:t>
            </a:r>
            <a:r>
              <a:rPr lang="en-US" sz="3600" dirty="0" smtClean="0"/>
              <a:t> Prayer</a:t>
            </a:r>
          </a:p>
          <a:p>
            <a:pPr>
              <a:buNone/>
            </a:pPr>
            <a:endParaRPr lang="en-US" sz="2000" u="sng" dirty="0" smtClean="0"/>
          </a:p>
          <a:p>
            <a:pPr algn="ctr">
              <a:buNone/>
            </a:pPr>
            <a:r>
              <a:rPr lang="en-US" sz="3600" u="sng" dirty="0" smtClean="0"/>
              <a:t>Specific</a:t>
            </a:r>
            <a:r>
              <a:rPr lang="en-US" sz="3600" dirty="0" smtClean="0"/>
              <a:t> Prayer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How Do We </a:t>
            </a:r>
            <a:r>
              <a:rPr lang="en-US" sz="5400" dirty="0" smtClean="0"/>
              <a:t>Prayer Walk</a:t>
            </a:r>
            <a:r>
              <a:rPr lang="en-US" sz="5400" dirty="0" smtClean="0"/>
              <a:t>?</a:t>
            </a:r>
            <a:endParaRPr lang="en-US" sz="5400" dirty="0"/>
          </a:p>
        </p:txBody>
      </p:sp>
      <p:sp>
        <p:nvSpPr>
          <p:cNvPr id="3" name="Content Placeholder 2"/>
          <p:cNvSpPr>
            <a:spLocks noGrp="1"/>
          </p:cNvSpPr>
          <p:nvPr>
            <p:ph idx="1"/>
          </p:nvPr>
        </p:nvSpPr>
        <p:spPr/>
        <p:txBody>
          <a:bodyPr>
            <a:normAutofit/>
          </a:bodyPr>
          <a:lstStyle/>
          <a:p>
            <a:pPr algn="ctr">
              <a:buNone/>
            </a:pPr>
            <a:r>
              <a:rPr lang="en-US" sz="3600" dirty="0" smtClean="0"/>
              <a:t>Make </a:t>
            </a:r>
            <a:r>
              <a:rPr lang="en-US" sz="3600" u="sng" dirty="0" smtClean="0"/>
              <a:t>Observations</a:t>
            </a:r>
            <a:endParaRPr lang="en-US" sz="3600" dirty="0" smtClean="0"/>
          </a:p>
          <a:p>
            <a:pPr algn="ctr">
              <a:buNone/>
            </a:pPr>
            <a:endParaRPr lang="en-US" sz="3600" u="sng" dirty="0"/>
          </a:p>
          <a:p>
            <a:pPr algn="ctr">
              <a:buNone/>
            </a:pPr>
            <a:r>
              <a:rPr lang="en-US" sz="3600" i="1" dirty="0" smtClean="0"/>
              <a:t>What are some things you might observe?</a:t>
            </a:r>
          </a:p>
          <a:p>
            <a:pPr algn="ctr">
              <a:buNone/>
            </a:pPr>
            <a:endParaRPr lang="en-US" sz="36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How Do We </a:t>
            </a:r>
            <a:r>
              <a:rPr lang="en-US" sz="5400" dirty="0" smtClean="0"/>
              <a:t>Prayer Walk</a:t>
            </a:r>
            <a:r>
              <a:rPr lang="en-US" sz="5400" dirty="0" smtClean="0"/>
              <a:t>?</a:t>
            </a:r>
            <a:endParaRPr lang="en-US" sz="5400" dirty="0"/>
          </a:p>
        </p:txBody>
      </p:sp>
      <p:sp>
        <p:nvSpPr>
          <p:cNvPr id="3" name="Content Placeholder 2"/>
          <p:cNvSpPr>
            <a:spLocks noGrp="1"/>
          </p:cNvSpPr>
          <p:nvPr>
            <p:ph idx="1"/>
          </p:nvPr>
        </p:nvSpPr>
        <p:spPr/>
        <p:txBody>
          <a:bodyPr>
            <a:normAutofit/>
          </a:bodyPr>
          <a:lstStyle/>
          <a:p>
            <a:pPr algn="ctr">
              <a:buNone/>
            </a:pPr>
            <a:r>
              <a:rPr lang="en-US" sz="3600" dirty="0" smtClean="0"/>
              <a:t>Make </a:t>
            </a:r>
            <a:r>
              <a:rPr lang="en-US" sz="3600" u="sng" dirty="0" smtClean="0"/>
              <a:t>Observations</a:t>
            </a:r>
          </a:p>
          <a:p>
            <a:pPr algn="ctr">
              <a:buNone/>
            </a:pPr>
            <a:endParaRPr lang="en-US" sz="3600" u="sng" dirty="0"/>
          </a:p>
          <a:p>
            <a:pPr algn="ctr">
              <a:buNone/>
            </a:pPr>
            <a:r>
              <a:rPr lang="en-US" sz="3600" u="sng" dirty="0" smtClean="0"/>
              <a:t>Pray</a:t>
            </a:r>
            <a:r>
              <a:rPr lang="en-US" sz="3600" dirty="0" smtClean="0"/>
              <a:t> Based on These Observations</a:t>
            </a:r>
          </a:p>
          <a:p>
            <a:pPr algn="ctr">
              <a:buNone/>
            </a:pPr>
            <a:endParaRPr lang="en-US" sz="3600" u="sng" dirty="0"/>
          </a:p>
          <a:p>
            <a:pPr algn="ctr">
              <a:buNone/>
            </a:pPr>
            <a:r>
              <a:rPr lang="en-US" sz="3600" i="1" dirty="0" smtClean="0"/>
              <a:t>How could you pray for those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z="5400" dirty="0" smtClean="0"/>
              <a:t>What </a:t>
            </a:r>
            <a:r>
              <a:rPr lang="en-US" sz="5400" dirty="0" smtClean="0"/>
              <a:t>Prayer </a:t>
            </a:r>
            <a:r>
              <a:rPr lang="en-US" sz="5400" dirty="0" smtClean="0"/>
              <a:t>W</a:t>
            </a:r>
            <a:r>
              <a:rPr lang="en-US" sz="5400" dirty="0" smtClean="0"/>
              <a:t>alking </a:t>
            </a:r>
            <a:r>
              <a:rPr lang="en-US" sz="5400" dirty="0" smtClean="0"/>
              <a:t>Looks Like:</a:t>
            </a:r>
            <a:endParaRPr lang="en-US" sz="5400" dirty="0"/>
          </a:p>
        </p:txBody>
      </p:sp>
      <p:sp>
        <p:nvSpPr>
          <p:cNvPr id="3" name="Content Placeholder 2"/>
          <p:cNvSpPr>
            <a:spLocks noGrp="1"/>
          </p:cNvSpPr>
          <p:nvPr>
            <p:ph idx="1"/>
          </p:nvPr>
        </p:nvSpPr>
        <p:spPr>
          <a:xfrm>
            <a:off x="838200" y="1905000"/>
            <a:ext cx="7848600" cy="4572000"/>
          </a:xfrm>
        </p:spPr>
        <p:txBody>
          <a:bodyPr>
            <a:normAutofit/>
          </a:bodyPr>
          <a:lstStyle/>
          <a:p>
            <a:pPr>
              <a:buNone/>
            </a:pPr>
            <a:r>
              <a:rPr lang="en-US" sz="3600" dirty="0" smtClean="0"/>
              <a:t>Group Size:  </a:t>
            </a:r>
            <a:r>
              <a:rPr lang="en-US" sz="3600" u="sng" dirty="0" smtClean="0"/>
              <a:t>1 – 4</a:t>
            </a:r>
            <a:r>
              <a:rPr lang="en-US" sz="3600" dirty="0" smtClean="0"/>
              <a:t> </a:t>
            </a:r>
          </a:p>
          <a:p>
            <a:pPr>
              <a:buNone/>
            </a:pPr>
            <a:endParaRPr lang="en-US" sz="2400" dirty="0" smtClean="0"/>
          </a:p>
          <a:p>
            <a:pPr>
              <a:buNone/>
            </a:pPr>
            <a:r>
              <a:rPr lang="en-US" sz="3600" dirty="0"/>
              <a:t>	</a:t>
            </a:r>
            <a:r>
              <a:rPr lang="en-US" sz="3600" dirty="0" smtClean="0"/>
              <a:t>	Pray </a:t>
            </a:r>
            <a:r>
              <a:rPr lang="en-US" sz="3600" u="sng" dirty="0"/>
              <a:t>o</a:t>
            </a:r>
            <a:r>
              <a:rPr lang="en-US" sz="3600" u="sng" dirty="0" smtClean="0"/>
              <a:t>ut loud</a:t>
            </a:r>
            <a:endParaRPr lang="en-US" sz="3600" dirty="0" smtClean="0"/>
          </a:p>
          <a:p>
            <a:pPr>
              <a:buNone/>
            </a:pPr>
            <a:endParaRPr lang="en-US" sz="2400" dirty="0" smtClean="0"/>
          </a:p>
          <a:p>
            <a:pPr>
              <a:buNone/>
            </a:pPr>
            <a:r>
              <a:rPr lang="en-US" sz="3600" dirty="0"/>
              <a:t>	</a:t>
            </a:r>
            <a:r>
              <a:rPr lang="en-US" sz="3600" dirty="0" smtClean="0"/>
              <a:t>		Where to pray</a:t>
            </a:r>
          </a:p>
          <a:p>
            <a:pPr>
              <a:buNone/>
            </a:pPr>
            <a:endParaRPr lang="en-US" sz="2400" dirty="0" smtClean="0"/>
          </a:p>
          <a:p>
            <a:pPr>
              <a:buNone/>
            </a:pPr>
            <a:r>
              <a:rPr lang="en-US" sz="3600" dirty="0"/>
              <a:t>	</a:t>
            </a:r>
            <a:r>
              <a:rPr lang="en-US" sz="3600" dirty="0" smtClean="0"/>
              <a:t>			Consider </a:t>
            </a:r>
            <a:r>
              <a:rPr lang="en-US" sz="3600" u="sng" dirty="0"/>
              <a:t>p</a:t>
            </a:r>
            <a:r>
              <a:rPr lang="en-US" sz="3600" u="sng" dirty="0" smtClean="0"/>
              <a:t>rayer driving</a:t>
            </a: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1778</TotalTime>
  <Words>337</Words>
  <Application>Microsoft Office PowerPoint</Application>
  <PresentationFormat>On-screen Show (4:3)</PresentationFormat>
  <Paragraphs>61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Prayer Walking: Touching Your Neighborhood with Prayer</vt:lpstr>
      <vt:lpstr>Prayer Walking: Touching Your Neighborhood with Prayer</vt:lpstr>
      <vt:lpstr>Why Prayer Walk?</vt:lpstr>
      <vt:lpstr>Why Prayer Walk?</vt:lpstr>
      <vt:lpstr>Why Prayer Walk?</vt:lpstr>
      <vt:lpstr>How Do We Prayer Walk?</vt:lpstr>
      <vt:lpstr>How Do We Prayer Walk?</vt:lpstr>
      <vt:lpstr>What Prayer Walking Looks Like:</vt:lpstr>
      <vt:lpstr>The Benefits of Prayer Walking</vt:lpstr>
      <vt:lpstr>The Benefits of Prayer Walking</vt:lpstr>
      <vt:lpstr>Miscellaneous Considerations</vt:lpstr>
    </vt:vector>
  </TitlesOfParts>
  <Company>Arkansas Baptist State Convention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mbrown</dc:creator>
  <cp:lastModifiedBy>Marcus Brown</cp:lastModifiedBy>
  <cp:revision>8</cp:revision>
  <cp:lastPrinted>2018-01-19T16:46:07Z</cp:lastPrinted>
  <dcterms:created xsi:type="dcterms:W3CDTF">2011-03-19T15:14:10Z</dcterms:created>
  <dcterms:modified xsi:type="dcterms:W3CDTF">2018-01-19T17:18:17Z</dcterms:modified>
</cp:coreProperties>
</file>