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8" r:id="rId3"/>
    <p:sldId id="268" r:id="rId4"/>
    <p:sldId id="267" r:id="rId5"/>
    <p:sldId id="257" r:id="rId6"/>
    <p:sldId id="259" r:id="rId7"/>
    <p:sldId id="260" r:id="rId8"/>
    <p:sldId id="261" r:id="rId9"/>
    <p:sldId id="262" r:id="rId10"/>
    <p:sldId id="263" r:id="rId11"/>
    <p:sldId id="264" r:id="rId12"/>
    <p:sldId id="26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9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1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565CAF-955D-4F9B-84E0-760A5F9F104E}" type="datetimeFigureOut">
              <a:rPr lang="en-US" smtClean="0"/>
              <a:t>1/24/18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938105E-D47C-4682-8A54-3BA3B322C6E5}" type="slidenum">
              <a:rPr lang="en-US" smtClean="0"/>
              <a:t>‹#›</a:t>
            </a:fld>
            <a:endParaRPr lang="en-US"/>
          </a:p>
        </p:txBody>
      </p:sp>
    </p:spTree>
    <p:extLst>
      <p:ext uri="{BB962C8B-B14F-4D97-AF65-F5344CB8AC3E}">
        <p14:creationId xmlns:p14="http://schemas.microsoft.com/office/powerpoint/2010/main" val="3595789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D6AC80-188F-4AAC-8E89-9202BFF8A999}"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6AC80-188F-4AAC-8E89-9202BFF8A999}"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6AC80-188F-4AAC-8E89-9202BFF8A999}"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6AC80-188F-4AAC-8E89-9202BFF8A999}"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6AC80-188F-4AAC-8E89-9202BFF8A999}"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D6AC80-188F-4AAC-8E89-9202BFF8A999}"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6AC80-188F-4AAC-8E89-9202BFF8A999}" type="datetimeFigureOut">
              <a:rPr lang="en-US" smtClean="0"/>
              <a:t>1/24/18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D6AC80-188F-4AAC-8E89-9202BFF8A999}" type="datetimeFigureOut">
              <a:rPr lang="en-US" smtClean="0"/>
              <a:t>1/24/18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6AC80-188F-4AAC-8E89-9202BFF8A999}" type="datetimeFigureOut">
              <a:rPr lang="en-US" smtClean="0"/>
              <a:t>1/24/18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6AC80-188F-4AAC-8E89-9202BFF8A999}"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6AC80-188F-4AAC-8E89-9202BFF8A999}"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0E1AC-9AA8-43F2-BB8F-187275D6EA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9CC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6AC80-188F-4AAC-8E89-9202BFF8A999}" type="datetimeFigureOut">
              <a:rPr lang="en-US" smtClean="0"/>
              <a:t>1/24/18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0E1AC-9AA8-43F2-BB8F-187275D6EA5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Rectangle 5"/>
          <p:cNvSpPr/>
          <p:nvPr/>
        </p:nvSpPr>
        <p:spPr>
          <a:xfrm>
            <a:off x="0" y="5105400"/>
            <a:ext cx="9144000" cy="17526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371600" y="5334000"/>
            <a:ext cx="6400800" cy="1295400"/>
          </a:xfrm>
        </p:spPr>
        <p:txBody>
          <a:bodyPr>
            <a:normAutofit/>
          </a:bodyPr>
          <a:lstStyle/>
          <a:p>
            <a:r>
              <a:rPr lang="en-US" sz="6600" b="1" dirty="0" smtClean="0">
                <a:solidFill>
                  <a:schemeClr val="tx1"/>
                </a:solidFill>
                <a:latin typeface="Bebas Neue"/>
                <a:cs typeface="Bebas Neue"/>
              </a:rPr>
              <a:t>Prayer Walking</a:t>
            </a:r>
            <a:endParaRPr lang="en-US" sz="6600" b="1" dirty="0">
              <a:solidFill>
                <a:schemeClr val="tx1"/>
              </a:solidFill>
              <a:latin typeface="Bebas Neue"/>
              <a:cs typeface="Bebas Neue"/>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a:ln w="28575" cmpd="sng">
            <a:solidFill>
              <a:srgbClr val="FFFFFF"/>
            </a:solidFill>
          </a:ln>
        </p:spPr>
        <p:txBody>
          <a:bodyPr>
            <a:normAutofit/>
          </a:bodyPr>
          <a:lstStyle/>
          <a:p>
            <a:r>
              <a:rPr lang="en-US" sz="5400" dirty="0" smtClean="0">
                <a:latin typeface="Bebas Neue"/>
                <a:cs typeface="Bebas Neue"/>
              </a:rPr>
              <a:t>The Benefits of Prayer Walking</a:t>
            </a:r>
            <a:endParaRPr lang="en-US" sz="5400" dirty="0">
              <a:latin typeface="Bebas Neue"/>
              <a:cs typeface="Bebas Neue"/>
            </a:endParaRPr>
          </a:p>
        </p:txBody>
      </p:sp>
      <p:sp>
        <p:nvSpPr>
          <p:cNvPr id="3" name="Content Placeholder 2"/>
          <p:cNvSpPr>
            <a:spLocks noGrp="1"/>
          </p:cNvSpPr>
          <p:nvPr>
            <p:ph idx="1"/>
          </p:nvPr>
        </p:nvSpPr>
        <p:spPr>
          <a:xfrm>
            <a:off x="152400" y="2362200"/>
            <a:ext cx="8839200" cy="3276600"/>
          </a:xfrm>
        </p:spPr>
        <p:txBody>
          <a:bodyPr>
            <a:normAutofit/>
          </a:bodyPr>
          <a:lstStyle/>
          <a:p>
            <a:pPr algn="ctr">
              <a:buNone/>
            </a:pPr>
            <a:r>
              <a:rPr lang="en-US" sz="3600" dirty="0" smtClean="0">
                <a:latin typeface="Bebas Neue"/>
                <a:cs typeface="Bebas Neue"/>
              </a:rPr>
              <a:t>God working in their </a:t>
            </a:r>
            <a:r>
              <a:rPr lang="en-US" sz="3600" u="sng" dirty="0" smtClean="0">
                <a:latin typeface="Bebas Neue"/>
                <a:cs typeface="Bebas Neue"/>
              </a:rPr>
              <a:t>hearts</a:t>
            </a:r>
            <a:r>
              <a:rPr lang="en-US" sz="3600" dirty="0" smtClean="0">
                <a:latin typeface="Bebas Neue"/>
                <a:cs typeface="Bebas Neue"/>
              </a:rPr>
              <a:t>.</a:t>
            </a:r>
          </a:p>
          <a:p>
            <a:pPr algn="ctr">
              <a:buNone/>
            </a:pPr>
            <a:endParaRPr lang="en-US" sz="3600" u="sng" dirty="0">
              <a:latin typeface="Bebas Neue"/>
              <a:cs typeface="Bebas Neue"/>
            </a:endParaRPr>
          </a:p>
          <a:p>
            <a:pPr algn="ctr">
              <a:buNone/>
            </a:pPr>
            <a:r>
              <a:rPr lang="en-US" sz="3600" i="1" spc="300" dirty="0" smtClean="0">
                <a:latin typeface="Bebas Neue"/>
                <a:cs typeface="Bebas Neue"/>
              </a:rPr>
              <a:t>Jesus said, “No one can come to Me unless the Father who sent Me draws him.”</a:t>
            </a:r>
          </a:p>
          <a:p>
            <a:pPr algn="ctr">
              <a:buNone/>
            </a:pPr>
            <a:r>
              <a:rPr lang="en-US" sz="3600" spc="300" dirty="0" smtClean="0">
                <a:latin typeface="Bebas Neue"/>
                <a:cs typeface="Bebas Neue"/>
              </a:rPr>
              <a:t>John 6:44</a:t>
            </a:r>
            <a:endParaRPr lang="en-US" sz="3600" spc="300" dirty="0">
              <a:latin typeface="Bebas Neue"/>
              <a:cs typeface="Bebas Neue"/>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143000"/>
          </a:xfrm>
          <a:ln w="28575" cmpd="sng">
            <a:solidFill>
              <a:srgbClr val="FFFFFF"/>
            </a:solidFill>
          </a:ln>
        </p:spPr>
        <p:txBody>
          <a:bodyPr>
            <a:normAutofit/>
          </a:bodyPr>
          <a:lstStyle/>
          <a:p>
            <a:r>
              <a:rPr lang="en-US" sz="5400" dirty="0" smtClean="0">
                <a:latin typeface="Bebas Neue"/>
                <a:cs typeface="Bebas Neue"/>
              </a:rPr>
              <a:t>The Benefits of Prayer Walking</a:t>
            </a:r>
            <a:endParaRPr lang="en-US" sz="5400" dirty="0">
              <a:latin typeface="Bebas Neue"/>
              <a:cs typeface="Bebas Neue"/>
            </a:endParaRPr>
          </a:p>
        </p:txBody>
      </p:sp>
      <p:sp>
        <p:nvSpPr>
          <p:cNvPr id="3" name="Content Placeholder 2"/>
          <p:cNvSpPr>
            <a:spLocks noGrp="1"/>
          </p:cNvSpPr>
          <p:nvPr>
            <p:ph idx="1"/>
          </p:nvPr>
        </p:nvSpPr>
        <p:spPr>
          <a:xfrm>
            <a:off x="381000" y="1752600"/>
            <a:ext cx="8382000" cy="5029200"/>
          </a:xfrm>
        </p:spPr>
        <p:txBody>
          <a:bodyPr>
            <a:normAutofit lnSpcReduction="10000"/>
          </a:bodyPr>
          <a:lstStyle/>
          <a:p>
            <a:pPr algn="ctr">
              <a:buNone/>
            </a:pPr>
            <a:r>
              <a:rPr lang="en-US" sz="3600" dirty="0" smtClean="0">
                <a:latin typeface="Bebas Neue"/>
                <a:cs typeface="Bebas Neue"/>
              </a:rPr>
              <a:t>God working in their </a:t>
            </a:r>
            <a:r>
              <a:rPr lang="en-US" sz="3600" u="sng" dirty="0" smtClean="0">
                <a:latin typeface="Bebas Neue"/>
                <a:cs typeface="Bebas Neue"/>
              </a:rPr>
              <a:t>hearts</a:t>
            </a:r>
            <a:r>
              <a:rPr lang="en-US" sz="3600" dirty="0" smtClean="0">
                <a:latin typeface="Bebas Neue"/>
                <a:cs typeface="Bebas Neue"/>
              </a:rPr>
              <a:t>.</a:t>
            </a:r>
          </a:p>
          <a:p>
            <a:pPr algn="ctr">
              <a:buNone/>
            </a:pPr>
            <a:endParaRPr lang="en-US" sz="2400" u="sng" dirty="0">
              <a:latin typeface="Bebas Neue"/>
              <a:cs typeface="Bebas Neue"/>
            </a:endParaRPr>
          </a:p>
          <a:p>
            <a:pPr algn="ctr">
              <a:buNone/>
            </a:pPr>
            <a:r>
              <a:rPr lang="en-US" sz="3600" dirty="0" smtClean="0">
                <a:latin typeface="Bebas Neue"/>
                <a:cs typeface="Bebas Neue"/>
              </a:rPr>
              <a:t>God working in </a:t>
            </a:r>
            <a:r>
              <a:rPr lang="en-US" sz="3600" u="sng" dirty="0" smtClean="0">
                <a:latin typeface="Bebas Neue"/>
                <a:cs typeface="Bebas Neue"/>
              </a:rPr>
              <a:t>our</a:t>
            </a:r>
            <a:r>
              <a:rPr lang="en-US" sz="3600" dirty="0" smtClean="0">
                <a:latin typeface="Bebas Neue"/>
                <a:cs typeface="Bebas Neue"/>
              </a:rPr>
              <a:t> hearts.</a:t>
            </a:r>
          </a:p>
          <a:p>
            <a:pPr algn="ctr">
              <a:buNone/>
            </a:pPr>
            <a:endParaRPr lang="en-US" sz="2400" dirty="0">
              <a:latin typeface="Bebas Neue"/>
              <a:cs typeface="Bebas Neue"/>
            </a:endParaRPr>
          </a:p>
          <a:p>
            <a:pPr algn="ctr">
              <a:buNone/>
            </a:pPr>
            <a:r>
              <a:rPr lang="en-US" sz="3600" spc="300" dirty="0" smtClean="0">
                <a:latin typeface="Bebas Neue"/>
                <a:cs typeface="Bebas Neue"/>
              </a:rPr>
              <a:t>“</a:t>
            </a:r>
            <a:r>
              <a:rPr lang="en-US" sz="3600" i="1" spc="300" dirty="0" smtClean="0">
                <a:latin typeface="Bebas Neue"/>
                <a:cs typeface="Bebas Neue"/>
              </a:rPr>
              <a:t>When Jesus saw the crowds, He had compassion on them because they were harassed and helpless, like sheep without a shepherd</a:t>
            </a:r>
            <a:r>
              <a:rPr lang="en-US" sz="3600" spc="300" dirty="0" smtClean="0">
                <a:latin typeface="Bebas Neue"/>
                <a:cs typeface="Bebas Neue"/>
              </a:rPr>
              <a:t>.”  </a:t>
            </a:r>
            <a:endParaRPr lang="en-US" sz="3600" spc="300" dirty="0" smtClean="0">
              <a:latin typeface="Bebas Neue"/>
              <a:cs typeface="Bebas Neue"/>
            </a:endParaRPr>
          </a:p>
          <a:p>
            <a:pPr algn="ctr">
              <a:buNone/>
            </a:pPr>
            <a:r>
              <a:rPr lang="en-US" sz="3600" spc="300" dirty="0" smtClean="0">
                <a:latin typeface="Bebas Neue"/>
                <a:cs typeface="Bebas Neue"/>
              </a:rPr>
              <a:t>Matthew </a:t>
            </a:r>
            <a:r>
              <a:rPr lang="en-US" sz="3600" spc="300" dirty="0" smtClean="0">
                <a:latin typeface="Bebas Neue"/>
                <a:cs typeface="Bebas Neue"/>
              </a:rPr>
              <a:t>9:36</a:t>
            </a:r>
          </a:p>
          <a:p>
            <a:pPr algn="ctr">
              <a:buNone/>
            </a:pPr>
            <a:endParaRPr lang="en-US" sz="3600" u="sng" spc="300" dirty="0">
              <a:latin typeface="Bebas Neue"/>
              <a:cs typeface="Bebas Neue"/>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a:ln w="28575" cmpd="sng">
            <a:solidFill>
              <a:srgbClr val="FFFFFF"/>
            </a:solidFill>
          </a:ln>
        </p:spPr>
        <p:txBody>
          <a:bodyPr>
            <a:normAutofit/>
          </a:bodyPr>
          <a:lstStyle/>
          <a:p>
            <a:r>
              <a:rPr lang="en-US" sz="5400" dirty="0" smtClean="0">
                <a:latin typeface="Bebas Neue"/>
                <a:cs typeface="Bebas Neue"/>
              </a:rPr>
              <a:t>Miscellaneous Considerations</a:t>
            </a:r>
            <a:endParaRPr lang="en-US" sz="5400" dirty="0">
              <a:latin typeface="Bebas Neue"/>
              <a:cs typeface="Bebas Neue"/>
            </a:endParaRPr>
          </a:p>
        </p:txBody>
      </p:sp>
      <p:sp>
        <p:nvSpPr>
          <p:cNvPr id="3" name="Content Placeholder 2"/>
          <p:cNvSpPr>
            <a:spLocks noGrp="1"/>
          </p:cNvSpPr>
          <p:nvPr>
            <p:ph idx="1"/>
          </p:nvPr>
        </p:nvSpPr>
        <p:spPr>
          <a:xfrm>
            <a:off x="0" y="1600200"/>
            <a:ext cx="9144000" cy="5105400"/>
          </a:xfrm>
        </p:spPr>
        <p:txBody>
          <a:bodyPr>
            <a:normAutofit/>
          </a:bodyPr>
          <a:lstStyle/>
          <a:p>
            <a:pPr algn="ctr">
              <a:lnSpc>
                <a:spcPct val="130000"/>
              </a:lnSpc>
            </a:pPr>
            <a:r>
              <a:rPr lang="en-US" sz="3600" dirty="0" smtClean="0">
                <a:latin typeface="Bebas Neue"/>
                <a:cs typeface="Bebas Neue"/>
              </a:rPr>
              <a:t>Be prepared </a:t>
            </a:r>
            <a:r>
              <a:rPr lang="en-US" sz="3600" dirty="0" smtClean="0">
                <a:latin typeface="Bebas Neue"/>
                <a:cs typeface="Bebas Neue"/>
              </a:rPr>
              <a:t>spiritually</a:t>
            </a:r>
            <a:endParaRPr lang="en-US" sz="3600" dirty="0" smtClean="0">
              <a:latin typeface="Bebas Neue"/>
              <a:cs typeface="Bebas Neue"/>
            </a:endParaRPr>
          </a:p>
          <a:p>
            <a:pPr algn="ctr">
              <a:lnSpc>
                <a:spcPct val="130000"/>
              </a:lnSpc>
            </a:pPr>
            <a:r>
              <a:rPr lang="en-US" sz="3600" dirty="0" smtClean="0">
                <a:latin typeface="Bebas Neue"/>
                <a:cs typeface="Bebas Neue"/>
              </a:rPr>
              <a:t>Make note of houses you have a specific burden </a:t>
            </a:r>
            <a:r>
              <a:rPr lang="en-US" sz="3600" dirty="0" smtClean="0">
                <a:latin typeface="Bebas Neue"/>
                <a:cs typeface="Bebas Neue"/>
              </a:rPr>
              <a:t>for</a:t>
            </a:r>
            <a:endParaRPr lang="en-US" sz="3600" dirty="0" smtClean="0">
              <a:latin typeface="Bebas Neue"/>
              <a:cs typeface="Bebas Neue"/>
            </a:endParaRPr>
          </a:p>
          <a:p>
            <a:pPr algn="ctr">
              <a:lnSpc>
                <a:spcPct val="130000"/>
              </a:lnSpc>
            </a:pPr>
            <a:r>
              <a:rPr lang="en-US" sz="3600" dirty="0" smtClean="0">
                <a:latin typeface="Bebas Neue"/>
                <a:cs typeface="Bebas Neue"/>
              </a:rPr>
              <a:t>Be open to conversation, but don’t seek </a:t>
            </a:r>
            <a:r>
              <a:rPr lang="en-US" sz="3600" dirty="0" smtClean="0">
                <a:latin typeface="Bebas Neue"/>
                <a:cs typeface="Bebas Neue"/>
              </a:rPr>
              <a:t>it</a:t>
            </a:r>
            <a:endParaRPr lang="en-US" sz="3600" dirty="0" smtClean="0">
              <a:latin typeface="Bebas Neue"/>
              <a:cs typeface="Bebas Neue"/>
            </a:endParaRPr>
          </a:p>
          <a:p>
            <a:pPr algn="ctr">
              <a:lnSpc>
                <a:spcPct val="130000"/>
              </a:lnSpc>
            </a:pPr>
            <a:r>
              <a:rPr lang="en-US" sz="3600" dirty="0" smtClean="0">
                <a:latin typeface="Bebas Neue"/>
                <a:cs typeface="Bebas Neue"/>
              </a:rPr>
              <a:t>Consider praying during daily </a:t>
            </a:r>
            <a:r>
              <a:rPr lang="en-US" sz="3600" dirty="0" smtClean="0">
                <a:latin typeface="Bebas Neue"/>
                <a:cs typeface="Bebas Neue"/>
              </a:rPr>
              <a:t>routine</a:t>
            </a:r>
            <a:endParaRPr lang="en-US" sz="3600" dirty="0" smtClean="0">
              <a:latin typeface="Bebas Neue"/>
              <a:cs typeface="Bebas Neue"/>
            </a:endParaRPr>
          </a:p>
          <a:p>
            <a:pPr algn="ctr">
              <a:lnSpc>
                <a:spcPct val="130000"/>
              </a:lnSpc>
            </a:pPr>
            <a:r>
              <a:rPr lang="en-US" sz="3600" dirty="0" smtClean="0">
                <a:latin typeface="Bebas Neue"/>
                <a:cs typeface="Bebas Neue"/>
              </a:rPr>
              <a:t>Consider prayer walking with </a:t>
            </a:r>
            <a:r>
              <a:rPr lang="en-US" sz="3600" dirty="0" smtClean="0">
                <a:latin typeface="Bebas Neue"/>
                <a:cs typeface="Bebas Neue"/>
              </a:rPr>
              <a:t>family</a:t>
            </a:r>
            <a:endParaRPr lang="en-US" sz="3600" dirty="0" smtClean="0">
              <a:latin typeface="Bebas Neue"/>
              <a:cs typeface="Bebas Neue"/>
            </a:endParaRPr>
          </a:p>
          <a:p>
            <a:pPr algn="ctr">
              <a:lnSpc>
                <a:spcPct val="130000"/>
              </a:lnSpc>
            </a:pPr>
            <a:r>
              <a:rPr lang="en-US" sz="3600" dirty="0" smtClean="0">
                <a:latin typeface="Bebas Neue"/>
                <a:cs typeface="Bebas Neue"/>
              </a:rPr>
              <a:t>“Neighborhood Watch”</a:t>
            </a:r>
          </a:p>
          <a:p>
            <a:pPr algn="ctr">
              <a:lnSpc>
                <a:spcPct val="130000"/>
              </a:lnSpc>
              <a:buNone/>
            </a:pPr>
            <a:endParaRPr lang="en-US" sz="3600" u="sng" dirty="0">
              <a:latin typeface="Bebas Neue"/>
              <a:cs typeface="Bebas Neue"/>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2239962"/>
          </a:xfrm>
          <a:ln w="28575" cmpd="sng">
            <a:solidFill>
              <a:schemeClr val="tx1"/>
            </a:solidFill>
          </a:ln>
        </p:spPr>
        <p:txBody>
          <a:bodyPr>
            <a:normAutofit/>
          </a:bodyPr>
          <a:lstStyle/>
          <a:p>
            <a:r>
              <a:rPr lang="en-US" sz="5400" dirty="0" smtClean="0">
                <a:latin typeface="Bebas Neue"/>
                <a:cs typeface="Bebas Neue"/>
              </a:rPr>
              <a:t>Prayer Walking: Touching Your Neighborhood with Prayer</a:t>
            </a:r>
            <a:endParaRPr lang="en-US" sz="5400" dirty="0">
              <a:latin typeface="Bebas Neue"/>
              <a:cs typeface="Bebas Neue"/>
            </a:endParaRPr>
          </a:p>
        </p:txBody>
      </p:sp>
      <p:sp>
        <p:nvSpPr>
          <p:cNvPr id="3" name="Content Placeholder 2"/>
          <p:cNvSpPr>
            <a:spLocks noGrp="1"/>
          </p:cNvSpPr>
          <p:nvPr>
            <p:ph idx="1"/>
          </p:nvPr>
        </p:nvSpPr>
        <p:spPr>
          <a:xfrm>
            <a:off x="457200" y="2514600"/>
            <a:ext cx="8229600" cy="4525963"/>
          </a:xfrm>
        </p:spPr>
        <p:txBody>
          <a:bodyPr>
            <a:normAutofit/>
          </a:bodyPr>
          <a:lstStyle/>
          <a:p>
            <a:pPr algn="ctr">
              <a:buNone/>
            </a:pPr>
            <a:endParaRPr lang="en-US" sz="3600" spc="300" dirty="0" smtClean="0"/>
          </a:p>
          <a:p>
            <a:pPr algn="ctr">
              <a:buNone/>
            </a:pPr>
            <a:r>
              <a:rPr lang="en-US" sz="3600" spc="300" dirty="0" smtClean="0">
                <a:latin typeface="Bebas Neue"/>
                <a:cs typeface="Bebas Neue"/>
              </a:rPr>
              <a:t>“</a:t>
            </a:r>
            <a:r>
              <a:rPr lang="en-US" sz="3600" i="1" spc="300" dirty="0" smtClean="0">
                <a:latin typeface="Bebas Neue"/>
                <a:cs typeface="Bebas Neue"/>
              </a:rPr>
              <a:t>Unless the LORD watches over the city, the watchmen stand guard in vain</a:t>
            </a:r>
            <a:r>
              <a:rPr lang="en-US" sz="3600" spc="300" dirty="0" smtClean="0">
                <a:latin typeface="Bebas Neue"/>
                <a:cs typeface="Bebas Neue"/>
              </a:rPr>
              <a:t>.”       </a:t>
            </a:r>
            <a:endParaRPr lang="en-US" sz="3600" spc="300" dirty="0" smtClean="0">
              <a:latin typeface="Bebas Neue"/>
              <a:cs typeface="Bebas Neue"/>
            </a:endParaRPr>
          </a:p>
          <a:p>
            <a:pPr algn="ctr">
              <a:buNone/>
            </a:pPr>
            <a:r>
              <a:rPr lang="en-US" sz="3600" dirty="0" smtClean="0">
                <a:latin typeface="Bebas Neue"/>
                <a:cs typeface="Bebas Neue"/>
              </a:rPr>
              <a:t> </a:t>
            </a:r>
            <a:r>
              <a:rPr lang="en-US" sz="3600" dirty="0" smtClean="0">
                <a:latin typeface="Bebas Neue"/>
                <a:cs typeface="Bebas Neue"/>
              </a:rPr>
              <a:t>Psalms 127:1b</a:t>
            </a:r>
            <a:endParaRPr lang="en-US" sz="3600" dirty="0">
              <a:latin typeface="Bebas Neue"/>
              <a:cs typeface="Bebas Neue"/>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4525963"/>
          </a:xfrm>
        </p:spPr>
        <p:txBody>
          <a:bodyPr>
            <a:normAutofit/>
          </a:bodyPr>
          <a:lstStyle/>
          <a:p>
            <a:pPr algn="ctr">
              <a:buNone/>
            </a:pPr>
            <a:r>
              <a:rPr lang="en-US" sz="3600" i="1" spc="300" dirty="0" smtClean="0">
                <a:latin typeface="Bebas Neue"/>
                <a:cs typeface="Bebas Neue"/>
              </a:rPr>
              <a:t>“I urge, then, first of all, that requests, prayers, intercession and thanksgiving be made for everyone—this is good, and pleases God our Savior, who wants all men to be saved and to come to a knowledge of the truth.”</a:t>
            </a:r>
          </a:p>
          <a:p>
            <a:pPr algn="ctr">
              <a:buNone/>
            </a:pPr>
            <a:r>
              <a:rPr lang="en-US" sz="3600" dirty="0" smtClean="0">
                <a:latin typeface="Bebas Neue"/>
                <a:cs typeface="Bebas Neue"/>
              </a:rPr>
              <a:t>1 Timothy 2:1,3-4</a:t>
            </a:r>
            <a:endParaRPr lang="en-US" sz="3600" dirty="0">
              <a:latin typeface="Bebas Neue"/>
              <a:cs typeface="Bebas Neue"/>
            </a:endParaRPr>
          </a:p>
        </p:txBody>
      </p:sp>
      <p:sp>
        <p:nvSpPr>
          <p:cNvPr id="5" name="Title 1"/>
          <p:cNvSpPr>
            <a:spLocks noGrp="1"/>
          </p:cNvSpPr>
          <p:nvPr>
            <p:ph type="title"/>
          </p:nvPr>
        </p:nvSpPr>
        <p:spPr>
          <a:xfrm>
            <a:off x="228600" y="274638"/>
            <a:ext cx="8686800" cy="2239962"/>
          </a:xfrm>
          <a:ln w="28575" cmpd="sng">
            <a:solidFill>
              <a:schemeClr val="tx1"/>
            </a:solidFill>
          </a:ln>
        </p:spPr>
        <p:txBody>
          <a:bodyPr>
            <a:normAutofit/>
          </a:bodyPr>
          <a:lstStyle/>
          <a:p>
            <a:r>
              <a:rPr lang="en-US" sz="5400" dirty="0" smtClean="0">
                <a:latin typeface="Bebas Neue"/>
                <a:cs typeface="Bebas Neue"/>
              </a:rPr>
              <a:t>Prayer Walking: Touching Your Neighborhood with Prayer</a:t>
            </a:r>
            <a:endParaRPr lang="en-US" sz="5400" dirty="0">
              <a:latin typeface="Bebas Neue"/>
              <a:cs typeface="Bebas Neue"/>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chemeClr val="tx1"/>
            </a:solidFill>
          </a:ln>
        </p:spPr>
        <p:txBody>
          <a:bodyPr>
            <a:normAutofit/>
          </a:bodyPr>
          <a:lstStyle/>
          <a:p>
            <a:r>
              <a:rPr lang="en-US" sz="5400" dirty="0" smtClean="0">
                <a:latin typeface="Bebas Neue"/>
                <a:cs typeface="Bebas Neue"/>
              </a:rPr>
              <a:t>Why Prayer Walk?</a:t>
            </a:r>
            <a:endParaRPr lang="en-US" sz="5400" dirty="0">
              <a:latin typeface="Bebas Neue"/>
              <a:cs typeface="Bebas Neue"/>
            </a:endParaRPr>
          </a:p>
        </p:txBody>
      </p:sp>
      <p:sp>
        <p:nvSpPr>
          <p:cNvPr id="3" name="Content Placeholder 2"/>
          <p:cNvSpPr>
            <a:spLocks noGrp="1"/>
          </p:cNvSpPr>
          <p:nvPr>
            <p:ph idx="1"/>
          </p:nvPr>
        </p:nvSpPr>
        <p:spPr>
          <a:xfrm>
            <a:off x="-152400" y="1874837"/>
            <a:ext cx="9067800" cy="4525963"/>
          </a:xfrm>
        </p:spPr>
        <p:txBody>
          <a:bodyPr>
            <a:normAutofit/>
          </a:bodyPr>
          <a:lstStyle/>
          <a:p>
            <a:pPr algn="ctr">
              <a:buNone/>
            </a:pPr>
            <a:r>
              <a:rPr lang="en-US" sz="3600" spc="300" dirty="0" smtClean="0">
                <a:latin typeface="Bebas Neue"/>
                <a:cs typeface="Bebas Neue"/>
              </a:rPr>
              <a:t>Spiritual </a:t>
            </a:r>
            <a:r>
              <a:rPr lang="en-US" sz="3600" u="sng" spc="300" dirty="0" smtClean="0">
                <a:latin typeface="Bebas Neue"/>
                <a:cs typeface="Bebas Neue"/>
              </a:rPr>
              <a:t>Warfare</a:t>
            </a:r>
            <a:r>
              <a:rPr lang="en-US" sz="3600" spc="300" dirty="0" smtClean="0">
                <a:latin typeface="Bebas Neue"/>
                <a:cs typeface="Bebas Neue"/>
              </a:rPr>
              <a:t> </a:t>
            </a:r>
            <a:endParaRPr lang="en-US" sz="3600" spc="300" dirty="0" smtClean="0">
              <a:latin typeface="Bebas Neue"/>
              <a:cs typeface="Bebas Neue"/>
            </a:endParaRPr>
          </a:p>
          <a:p>
            <a:pPr algn="ctr">
              <a:buNone/>
            </a:pPr>
            <a:endParaRPr lang="en-US" sz="3600" spc="300" dirty="0">
              <a:latin typeface="Bebas Neue"/>
              <a:cs typeface="Bebas Neue"/>
            </a:endParaRPr>
          </a:p>
          <a:p>
            <a:pPr algn="ctr">
              <a:buNone/>
            </a:pPr>
            <a:r>
              <a:rPr lang="en-US" sz="3600" spc="300" dirty="0" smtClean="0">
                <a:latin typeface="Bebas Neue"/>
                <a:cs typeface="Bebas Neue"/>
              </a:rPr>
              <a:t>“</a:t>
            </a:r>
            <a:r>
              <a:rPr lang="en-US" sz="3600" i="1" spc="300" dirty="0" smtClean="0">
                <a:latin typeface="Bebas Neue"/>
                <a:cs typeface="Bebas Neue"/>
              </a:rPr>
              <a:t>The weapons we fight with are not the weapons of the world. On the </a:t>
            </a:r>
            <a:r>
              <a:rPr lang="en-US" sz="3600" i="1" spc="300" dirty="0" smtClean="0">
                <a:latin typeface="Bebas Neue"/>
                <a:cs typeface="Bebas Neue"/>
              </a:rPr>
              <a:t>contrary, they </a:t>
            </a:r>
            <a:r>
              <a:rPr lang="en-US" sz="3600" i="1" spc="300" dirty="0" smtClean="0">
                <a:latin typeface="Bebas Neue"/>
                <a:cs typeface="Bebas Neue"/>
              </a:rPr>
              <a:t>have divine power to demolish strongholds</a:t>
            </a:r>
            <a:r>
              <a:rPr lang="en-US" sz="3600" spc="300" dirty="0" smtClean="0">
                <a:latin typeface="Bebas Neue"/>
                <a:cs typeface="Bebas Neue"/>
              </a:rPr>
              <a:t>.” </a:t>
            </a:r>
            <a:r>
              <a:rPr lang="en-US" sz="3600" spc="300" dirty="0" smtClean="0">
                <a:latin typeface="Bebas Neue"/>
                <a:cs typeface="Bebas Neue"/>
              </a:rPr>
              <a:t/>
            </a:r>
            <a:br>
              <a:rPr lang="en-US" sz="3600" spc="300" dirty="0" smtClean="0">
                <a:latin typeface="Bebas Neue"/>
                <a:cs typeface="Bebas Neue"/>
              </a:rPr>
            </a:br>
            <a:r>
              <a:rPr lang="en-US" sz="3600" spc="300" dirty="0" smtClean="0">
                <a:latin typeface="Bebas Neue"/>
                <a:cs typeface="Bebas Neue"/>
              </a:rPr>
              <a:t>2 </a:t>
            </a:r>
            <a:r>
              <a:rPr lang="en-US" sz="3600" spc="300" dirty="0" smtClean="0">
                <a:latin typeface="Bebas Neue"/>
                <a:cs typeface="Bebas Neue"/>
              </a:rPr>
              <a:t>Corinthians 10:4</a:t>
            </a:r>
          </a:p>
          <a:p>
            <a:pPr algn="ctr">
              <a:buNone/>
            </a:pPr>
            <a:endParaRPr lang="en-US" sz="3600" spc="300" dirty="0">
              <a:latin typeface="Bebas Neue"/>
              <a:cs typeface="Bebas Neue"/>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rgbClr val="FFFFFF"/>
            </a:solidFill>
          </a:ln>
        </p:spPr>
        <p:txBody>
          <a:bodyPr>
            <a:normAutofit/>
          </a:bodyPr>
          <a:lstStyle/>
          <a:p>
            <a:r>
              <a:rPr lang="en-US" sz="5400" dirty="0" smtClean="0">
                <a:latin typeface="Bebas Neue"/>
                <a:cs typeface="Bebas Neue"/>
              </a:rPr>
              <a:t>Why Prayer Walk?</a:t>
            </a:r>
            <a:endParaRPr lang="en-US" sz="5400" dirty="0">
              <a:latin typeface="Bebas Neue"/>
              <a:cs typeface="Bebas Neue"/>
            </a:endParaRPr>
          </a:p>
        </p:txBody>
      </p:sp>
      <p:sp>
        <p:nvSpPr>
          <p:cNvPr id="3" name="Content Placeholder 2"/>
          <p:cNvSpPr>
            <a:spLocks noGrp="1"/>
          </p:cNvSpPr>
          <p:nvPr>
            <p:ph idx="1"/>
          </p:nvPr>
        </p:nvSpPr>
        <p:spPr>
          <a:xfrm>
            <a:off x="304799" y="1981200"/>
            <a:ext cx="8610601" cy="4525963"/>
          </a:xfrm>
        </p:spPr>
        <p:txBody>
          <a:bodyPr>
            <a:normAutofit lnSpcReduction="10000"/>
          </a:bodyPr>
          <a:lstStyle/>
          <a:p>
            <a:pPr algn="ctr">
              <a:buNone/>
            </a:pPr>
            <a:r>
              <a:rPr lang="en-US" sz="3600" dirty="0" smtClean="0">
                <a:latin typeface="Bebas Neue"/>
                <a:cs typeface="Bebas Neue"/>
              </a:rPr>
              <a:t>Spiritual </a:t>
            </a:r>
            <a:r>
              <a:rPr lang="en-US" sz="3600" u="sng" dirty="0" smtClean="0">
                <a:latin typeface="Bebas Neue"/>
                <a:cs typeface="Bebas Neue"/>
              </a:rPr>
              <a:t>Warfare</a:t>
            </a:r>
            <a:r>
              <a:rPr lang="en-US" sz="3600" dirty="0" smtClean="0">
                <a:latin typeface="Bebas Neue"/>
                <a:cs typeface="Bebas Neue"/>
              </a:rPr>
              <a:t> </a:t>
            </a:r>
          </a:p>
          <a:p>
            <a:pPr algn="ctr">
              <a:buNone/>
            </a:pPr>
            <a:endParaRPr lang="en-US" sz="2000" u="sng" dirty="0" smtClean="0">
              <a:latin typeface="Bebas Neue"/>
              <a:cs typeface="Bebas Neue"/>
            </a:endParaRPr>
          </a:p>
          <a:p>
            <a:pPr algn="ctr">
              <a:buNone/>
            </a:pPr>
            <a:r>
              <a:rPr lang="en-US" sz="3600" u="sng" dirty="0" smtClean="0">
                <a:latin typeface="Bebas Neue"/>
                <a:cs typeface="Bebas Neue"/>
              </a:rPr>
              <a:t>Intercessory</a:t>
            </a:r>
            <a:r>
              <a:rPr lang="en-US" sz="3600" dirty="0" smtClean="0">
                <a:latin typeface="Bebas Neue"/>
                <a:cs typeface="Bebas Neue"/>
              </a:rPr>
              <a:t> Prayer</a:t>
            </a:r>
          </a:p>
          <a:p>
            <a:pPr algn="ctr">
              <a:buNone/>
            </a:pPr>
            <a:endParaRPr lang="en-US" sz="3600" dirty="0" smtClean="0">
              <a:latin typeface="Bebas Neue"/>
              <a:cs typeface="Bebas Neue"/>
            </a:endParaRPr>
          </a:p>
          <a:p>
            <a:pPr algn="ctr">
              <a:buNone/>
            </a:pPr>
            <a:r>
              <a:rPr lang="en-US" sz="3600" spc="300" dirty="0" smtClean="0">
                <a:latin typeface="Bebas Neue"/>
                <a:cs typeface="Bebas Neue"/>
              </a:rPr>
              <a:t>“</a:t>
            </a:r>
            <a:r>
              <a:rPr lang="en-US" sz="3600" i="1" spc="300" dirty="0" smtClean="0">
                <a:latin typeface="Bebas Neue"/>
                <a:cs typeface="Bebas Neue"/>
              </a:rPr>
              <a:t>I looked for a man among them who would stand before me in the gap on behalf of the land…but I found none</a:t>
            </a:r>
            <a:r>
              <a:rPr lang="en-US" sz="3600" spc="300" dirty="0" smtClean="0">
                <a:latin typeface="Bebas Neue"/>
                <a:cs typeface="Bebas Neue"/>
              </a:rPr>
              <a:t>.”           </a:t>
            </a:r>
            <a:endParaRPr lang="en-US" sz="3600" spc="300" dirty="0" smtClean="0">
              <a:latin typeface="Bebas Neue"/>
              <a:cs typeface="Bebas Neue"/>
            </a:endParaRPr>
          </a:p>
          <a:p>
            <a:pPr algn="ctr">
              <a:buNone/>
            </a:pPr>
            <a:r>
              <a:rPr lang="en-US" sz="3600" dirty="0" smtClean="0">
                <a:latin typeface="Bebas Neue"/>
                <a:cs typeface="Bebas Neue"/>
              </a:rPr>
              <a:t> </a:t>
            </a:r>
            <a:r>
              <a:rPr lang="en-US" sz="3600" dirty="0" smtClean="0">
                <a:latin typeface="Bebas Neue"/>
                <a:cs typeface="Bebas Neue"/>
              </a:rPr>
              <a:t>Ezekiel 22:30</a:t>
            </a:r>
            <a:endParaRPr lang="en-US" sz="3600" dirty="0">
              <a:latin typeface="Bebas Neue"/>
              <a:cs typeface="Bebas Neue"/>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chemeClr val="tx1"/>
            </a:solidFill>
          </a:ln>
        </p:spPr>
        <p:txBody>
          <a:bodyPr>
            <a:normAutofit/>
          </a:bodyPr>
          <a:lstStyle/>
          <a:p>
            <a:r>
              <a:rPr lang="en-US" sz="5400" dirty="0" smtClean="0">
                <a:latin typeface="Bebas Neue"/>
                <a:cs typeface="Bebas Neue"/>
              </a:rPr>
              <a:t>Why Prayer Walk?</a:t>
            </a:r>
            <a:endParaRPr lang="en-US" sz="5400" dirty="0">
              <a:latin typeface="Bebas Neue"/>
              <a:cs typeface="Bebas Neue"/>
            </a:endParaRPr>
          </a:p>
        </p:txBody>
      </p:sp>
      <p:sp>
        <p:nvSpPr>
          <p:cNvPr id="3" name="Content Placeholder 2"/>
          <p:cNvSpPr>
            <a:spLocks noGrp="1"/>
          </p:cNvSpPr>
          <p:nvPr>
            <p:ph idx="1"/>
          </p:nvPr>
        </p:nvSpPr>
        <p:spPr>
          <a:xfrm>
            <a:off x="457200" y="2209800"/>
            <a:ext cx="8229600" cy="3886200"/>
          </a:xfrm>
        </p:spPr>
        <p:txBody>
          <a:bodyPr>
            <a:normAutofit/>
          </a:bodyPr>
          <a:lstStyle/>
          <a:p>
            <a:pPr algn="ctr">
              <a:buNone/>
            </a:pPr>
            <a:r>
              <a:rPr lang="en-US" sz="3600" dirty="0" smtClean="0">
                <a:latin typeface="Bebas Neue"/>
                <a:cs typeface="Bebas Neue"/>
              </a:rPr>
              <a:t>Spiritual </a:t>
            </a:r>
            <a:r>
              <a:rPr lang="en-US" sz="3600" u="sng" dirty="0" smtClean="0">
                <a:latin typeface="Bebas Neue"/>
                <a:cs typeface="Bebas Neue"/>
              </a:rPr>
              <a:t>Warfare</a:t>
            </a:r>
            <a:r>
              <a:rPr lang="en-US" sz="3600" dirty="0" smtClean="0">
                <a:latin typeface="Bebas Neue"/>
                <a:cs typeface="Bebas Neue"/>
              </a:rPr>
              <a:t> </a:t>
            </a:r>
          </a:p>
          <a:p>
            <a:pPr>
              <a:buNone/>
            </a:pPr>
            <a:endParaRPr lang="en-US" sz="2000" u="sng" dirty="0" smtClean="0">
              <a:latin typeface="Bebas Neue"/>
              <a:cs typeface="Bebas Neue"/>
            </a:endParaRPr>
          </a:p>
          <a:p>
            <a:pPr algn="ctr">
              <a:buNone/>
            </a:pPr>
            <a:r>
              <a:rPr lang="en-US" sz="3600" u="sng" dirty="0" smtClean="0">
                <a:latin typeface="Bebas Neue"/>
                <a:cs typeface="Bebas Neue"/>
              </a:rPr>
              <a:t>Intercessory</a:t>
            </a:r>
            <a:r>
              <a:rPr lang="en-US" sz="3600" dirty="0" smtClean="0">
                <a:latin typeface="Bebas Neue"/>
                <a:cs typeface="Bebas Neue"/>
              </a:rPr>
              <a:t> Prayer</a:t>
            </a:r>
          </a:p>
          <a:p>
            <a:pPr>
              <a:buNone/>
            </a:pPr>
            <a:endParaRPr lang="en-US" sz="2000" u="sng" dirty="0" smtClean="0">
              <a:latin typeface="Bebas Neue"/>
              <a:cs typeface="Bebas Neue"/>
            </a:endParaRPr>
          </a:p>
          <a:p>
            <a:pPr algn="ctr">
              <a:buNone/>
            </a:pPr>
            <a:r>
              <a:rPr lang="en-US" sz="3600" u="sng" dirty="0" smtClean="0">
                <a:latin typeface="Bebas Neue"/>
                <a:cs typeface="Bebas Neue"/>
              </a:rPr>
              <a:t>Intentional</a:t>
            </a:r>
            <a:r>
              <a:rPr lang="en-US" sz="3600" dirty="0" smtClean="0">
                <a:latin typeface="Bebas Neue"/>
                <a:cs typeface="Bebas Neue"/>
              </a:rPr>
              <a:t> Prayer</a:t>
            </a:r>
          </a:p>
          <a:p>
            <a:pPr>
              <a:buNone/>
            </a:pPr>
            <a:endParaRPr lang="en-US" sz="2000" u="sng" dirty="0" smtClean="0">
              <a:latin typeface="Bebas Neue"/>
              <a:cs typeface="Bebas Neue"/>
            </a:endParaRPr>
          </a:p>
          <a:p>
            <a:pPr algn="ctr">
              <a:buNone/>
            </a:pPr>
            <a:r>
              <a:rPr lang="en-US" sz="3600" u="sng" dirty="0" smtClean="0">
                <a:latin typeface="Bebas Neue"/>
                <a:cs typeface="Bebas Neue"/>
              </a:rPr>
              <a:t>Specific</a:t>
            </a:r>
            <a:r>
              <a:rPr lang="en-US" sz="3600" dirty="0" smtClean="0">
                <a:latin typeface="Bebas Neue"/>
                <a:cs typeface="Bebas Neue"/>
              </a:rPr>
              <a:t> Prayer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chemeClr val="tx1"/>
            </a:solidFill>
          </a:ln>
        </p:spPr>
        <p:txBody>
          <a:bodyPr>
            <a:normAutofit/>
          </a:bodyPr>
          <a:lstStyle/>
          <a:p>
            <a:r>
              <a:rPr lang="en-US" sz="5400" dirty="0" smtClean="0">
                <a:latin typeface="Bebas Neue"/>
                <a:cs typeface="Bebas Neue"/>
              </a:rPr>
              <a:t>How Do We Prayer Walk?</a:t>
            </a:r>
            <a:endParaRPr lang="en-US" sz="5400" dirty="0">
              <a:latin typeface="Bebas Neue"/>
              <a:cs typeface="Bebas Neue"/>
            </a:endParaRPr>
          </a:p>
        </p:txBody>
      </p:sp>
      <p:sp>
        <p:nvSpPr>
          <p:cNvPr id="3" name="Content Placeholder 2"/>
          <p:cNvSpPr>
            <a:spLocks noGrp="1"/>
          </p:cNvSpPr>
          <p:nvPr>
            <p:ph idx="1"/>
          </p:nvPr>
        </p:nvSpPr>
        <p:spPr>
          <a:xfrm>
            <a:off x="457200" y="2667000"/>
            <a:ext cx="8229600" cy="2209800"/>
          </a:xfrm>
        </p:spPr>
        <p:txBody>
          <a:bodyPr>
            <a:normAutofit/>
          </a:bodyPr>
          <a:lstStyle/>
          <a:p>
            <a:pPr algn="ctr">
              <a:buNone/>
            </a:pPr>
            <a:r>
              <a:rPr lang="en-US" sz="3600" dirty="0" smtClean="0">
                <a:latin typeface="Bebas Neue"/>
                <a:cs typeface="Bebas Neue"/>
              </a:rPr>
              <a:t>Make </a:t>
            </a:r>
            <a:r>
              <a:rPr lang="en-US" sz="3600" u="sng" dirty="0" smtClean="0">
                <a:latin typeface="Bebas Neue"/>
                <a:cs typeface="Bebas Neue"/>
              </a:rPr>
              <a:t>Observations</a:t>
            </a:r>
            <a:endParaRPr lang="en-US" sz="3600" dirty="0" smtClean="0">
              <a:latin typeface="Bebas Neue"/>
              <a:cs typeface="Bebas Neue"/>
            </a:endParaRPr>
          </a:p>
          <a:p>
            <a:pPr algn="ctr">
              <a:buNone/>
            </a:pPr>
            <a:endParaRPr lang="en-US" sz="3600" u="sng" dirty="0">
              <a:latin typeface="Bebas Neue"/>
              <a:cs typeface="Bebas Neue"/>
            </a:endParaRPr>
          </a:p>
          <a:p>
            <a:pPr algn="ctr">
              <a:buNone/>
            </a:pPr>
            <a:r>
              <a:rPr lang="en-US" sz="3600" i="1" spc="300" dirty="0" smtClean="0">
                <a:latin typeface="Bebas Neue"/>
                <a:cs typeface="Bebas Neue"/>
              </a:rPr>
              <a:t>What are some things you might observe?</a:t>
            </a:r>
          </a:p>
          <a:p>
            <a:pPr algn="ctr">
              <a:buNone/>
            </a:pPr>
            <a:endParaRPr lang="en-US" sz="3600" u="sng" spc="300" dirty="0">
              <a:latin typeface="Bebas Neue"/>
              <a:cs typeface="Bebas Neue"/>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cmpd="sng">
            <a:solidFill>
              <a:srgbClr val="FFFFFF"/>
            </a:solidFill>
          </a:ln>
        </p:spPr>
        <p:txBody>
          <a:bodyPr>
            <a:normAutofit/>
          </a:bodyPr>
          <a:lstStyle/>
          <a:p>
            <a:r>
              <a:rPr lang="en-US" sz="5400" dirty="0" smtClean="0">
                <a:latin typeface="Bebas Neue"/>
                <a:cs typeface="Bebas Neue"/>
              </a:rPr>
              <a:t>How Do We Prayer Walk?</a:t>
            </a:r>
            <a:endParaRPr lang="en-US" sz="5400" dirty="0">
              <a:latin typeface="Bebas Neue"/>
              <a:cs typeface="Bebas Neue"/>
            </a:endParaRPr>
          </a:p>
        </p:txBody>
      </p:sp>
      <p:sp>
        <p:nvSpPr>
          <p:cNvPr id="3" name="Content Placeholder 2"/>
          <p:cNvSpPr>
            <a:spLocks noGrp="1"/>
          </p:cNvSpPr>
          <p:nvPr>
            <p:ph idx="1"/>
          </p:nvPr>
        </p:nvSpPr>
        <p:spPr>
          <a:xfrm>
            <a:off x="457200" y="2209800"/>
            <a:ext cx="8229600" cy="3429000"/>
          </a:xfrm>
        </p:spPr>
        <p:txBody>
          <a:bodyPr>
            <a:normAutofit/>
          </a:bodyPr>
          <a:lstStyle/>
          <a:p>
            <a:pPr algn="ctr">
              <a:buNone/>
            </a:pPr>
            <a:r>
              <a:rPr lang="en-US" sz="3600" dirty="0" smtClean="0">
                <a:latin typeface="Bebas Neue"/>
                <a:cs typeface="Bebas Neue"/>
              </a:rPr>
              <a:t>Make </a:t>
            </a:r>
            <a:r>
              <a:rPr lang="en-US" sz="3600" u="sng" dirty="0" smtClean="0">
                <a:latin typeface="Bebas Neue"/>
                <a:cs typeface="Bebas Neue"/>
              </a:rPr>
              <a:t>Observations</a:t>
            </a:r>
          </a:p>
          <a:p>
            <a:pPr algn="ctr">
              <a:buNone/>
            </a:pPr>
            <a:endParaRPr lang="en-US" sz="3600" u="sng" dirty="0">
              <a:latin typeface="Bebas Neue"/>
              <a:cs typeface="Bebas Neue"/>
            </a:endParaRPr>
          </a:p>
          <a:p>
            <a:pPr algn="ctr">
              <a:buNone/>
            </a:pPr>
            <a:r>
              <a:rPr lang="en-US" sz="3600" u="sng" dirty="0" smtClean="0">
                <a:latin typeface="Bebas Neue"/>
                <a:cs typeface="Bebas Neue"/>
              </a:rPr>
              <a:t>Pray</a:t>
            </a:r>
            <a:r>
              <a:rPr lang="en-US" sz="3600" dirty="0" smtClean="0">
                <a:latin typeface="Bebas Neue"/>
                <a:cs typeface="Bebas Neue"/>
              </a:rPr>
              <a:t> Based on These Observations</a:t>
            </a:r>
          </a:p>
          <a:p>
            <a:pPr algn="ctr">
              <a:buNone/>
            </a:pPr>
            <a:endParaRPr lang="en-US" sz="3600" u="sng" dirty="0">
              <a:latin typeface="Bebas Neue"/>
              <a:cs typeface="Bebas Neue"/>
            </a:endParaRPr>
          </a:p>
          <a:p>
            <a:pPr algn="ctr">
              <a:buNone/>
            </a:pPr>
            <a:r>
              <a:rPr lang="en-US" sz="3600" i="1" spc="300" dirty="0" smtClean="0">
                <a:latin typeface="Bebas Neue"/>
                <a:cs typeface="Bebas Neue"/>
              </a:rPr>
              <a:t>How could you pray for those people?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1143000"/>
          </a:xfrm>
          <a:ln w="28575" cmpd="sng">
            <a:solidFill>
              <a:srgbClr val="FFFFFF"/>
            </a:solidFill>
          </a:ln>
        </p:spPr>
        <p:txBody>
          <a:bodyPr>
            <a:normAutofit/>
          </a:bodyPr>
          <a:lstStyle/>
          <a:p>
            <a:r>
              <a:rPr lang="en-US" sz="5400" dirty="0" smtClean="0">
                <a:latin typeface="Bebas Neue"/>
                <a:cs typeface="Bebas Neue"/>
              </a:rPr>
              <a:t>What Prayer Walking Looks Like:</a:t>
            </a:r>
            <a:endParaRPr lang="en-US" sz="5400" dirty="0">
              <a:latin typeface="Bebas Neue"/>
              <a:cs typeface="Bebas Neue"/>
            </a:endParaRPr>
          </a:p>
        </p:txBody>
      </p:sp>
      <p:sp>
        <p:nvSpPr>
          <p:cNvPr id="3" name="Content Placeholder 2"/>
          <p:cNvSpPr>
            <a:spLocks noGrp="1"/>
          </p:cNvSpPr>
          <p:nvPr>
            <p:ph idx="1"/>
          </p:nvPr>
        </p:nvSpPr>
        <p:spPr>
          <a:xfrm>
            <a:off x="838200" y="2057400"/>
            <a:ext cx="7848600" cy="4114800"/>
          </a:xfrm>
        </p:spPr>
        <p:txBody>
          <a:bodyPr>
            <a:normAutofit/>
          </a:bodyPr>
          <a:lstStyle/>
          <a:p>
            <a:pPr>
              <a:buNone/>
            </a:pPr>
            <a:r>
              <a:rPr lang="en-US" sz="3600" dirty="0" smtClean="0">
                <a:latin typeface="Bebas Neue"/>
                <a:cs typeface="Bebas Neue"/>
              </a:rPr>
              <a:t>Group Size:  </a:t>
            </a:r>
            <a:r>
              <a:rPr lang="en-US" sz="3600" u="sng" dirty="0" smtClean="0">
                <a:latin typeface="Bebas Neue"/>
                <a:cs typeface="Bebas Neue"/>
              </a:rPr>
              <a:t>1 – 4</a:t>
            </a:r>
            <a:r>
              <a:rPr lang="en-US" sz="3600" dirty="0" smtClean="0">
                <a:latin typeface="Bebas Neue"/>
                <a:cs typeface="Bebas Neue"/>
              </a:rPr>
              <a:t> </a:t>
            </a:r>
          </a:p>
          <a:p>
            <a:pPr>
              <a:buNone/>
            </a:pPr>
            <a:endParaRPr lang="en-US" sz="2400" dirty="0" smtClean="0">
              <a:latin typeface="Bebas Neue"/>
              <a:cs typeface="Bebas Neue"/>
            </a:endParaRPr>
          </a:p>
          <a:p>
            <a:pPr>
              <a:buNone/>
            </a:pPr>
            <a:r>
              <a:rPr lang="en-US" sz="3600" dirty="0">
                <a:latin typeface="Bebas Neue"/>
                <a:cs typeface="Bebas Neue"/>
              </a:rPr>
              <a:t>	</a:t>
            </a:r>
            <a:r>
              <a:rPr lang="en-US" sz="3600" dirty="0" smtClean="0">
                <a:latin typeface="Bebas Neue"/>
                <a:cs typeface="Bebas Neue"/>
              </a:rPr>
              <a:t>	</a:t>
            </a:r>
            <a:r>
              <a:rPr lang="en-US" sz="3600" dirty="0" smtClean="0">
                <a:latin typeface="Bebas Neue"/>
                <a:cs typeface="Bebas Neue"/>
              </a:rPr>
              <a:t>		Pray </a:t>
            </a:r>
            <a:r>
              <a:rPr lang="en-US" sz="3600" u="sng" dirty="0">
                <a:latin typeface="Bebas Neue"/>
                <a:cs typeface="Bebas Neue"/>
              </a:rPr>
              <a:t>o</a:t>
            </a:r>
            <a:r>
              <a:rPr lang="en-US" sz="3600" u="sng" dirty="0" smtClean="0">
                <a:latin typeface="Bebas Neue"/>
                <a:cs typeface="Bebas Neue"/>
              </a:rPr>
              <a:t>ut loud</a:t>
            </a:r>
            <a:endParaRPr lang="en-US" sz="3600" dirty="0" smtClean="0">
              <a:latin typeface="Bebas Neue"/>
              <a:cs typeface="Bebas Neue"/>
            </a:endParaRPr>
          </a:p>
          <a:p>
            <a:pPr>
              <a:buNone/>
            </a:pPr>
            <a:endParaRPr lang="en-US" sz="2400" dirty="0" smtClean="0">
              <a:latin typeface="Bebas Neue"/>
              <a:cs typeface="Bebas Neue"/>
            </a:endParaRPr>
          </a:p>
          <a:p>
            <a:pPr>
              <a:buNone/>
            </a:pPr>
            <a:r>
              <a:rPr lang="en-US" sz="3600" dirty="0">
                <a:latin typeface="Bebas Neue"/>
                <a:cs typeface="Bebas Neue"/>
              </a:rPr>
              <a:t>	</a:t>
            </a:r>
            <a:r>
              <a:rPr lang="en-US" sz="3600" dirty="0" smtClean="0">
                <a:latin typeface="Bebas Neue"/>
                <a:cs typeface="Bebas Neue"/>
              </a:rPr>
              <a:t>		</a:t>
            </a:r>
            <a:r>
              <a:rPr lang="en-US" sz="3600" dirty="0" smtClean="0">
                <a:latin typeface="Bebas Neue"/>
                <a:cs typeface="Bebas Neue"/>
              </a:rPr>
              <a:t>					Where </a:t>
            </a:r>
            <a:r>
              <a:rPr lang="en-US" sz="3600" dirty="0" smtClean="0">
                <a:latin typeface="Bebas Neue"/>
                <a:cs typeface="Bebas Neue"/>
              </a:rPr>
              <a:t>to pray</a:t>
            </a:r>
          </a:p>
          <a:p>
            <a:pPr>
              <a:buNone/>
            </a:pPr>
            <a:endParaRPr lang="en-US" sz="2400" dirty="0" smtClean="0">
              <a:latin typeface="Bebas Neue"/>
              <a:cs typeface="Bebas Neue"/>
            </a:endParaRPr>
          </a:p>
          <a:p>
            <a:pPr>
              <a:buNone/>
            </a:pPr>
            <a:r>
              <a:rPr lang="en-US" sz="3600" dirty="0">
                <a:latin typeface="Bebas Neue"/>
                <a:cs typeface="Bebas Neue"/>
              </a:rPr>
              <a:t>	</a:t>
            </a:r>
            <a:r>
              <a:rPr lang="en-US" sz="3600" dirty="0" smtClean="0">
                <a:latin typeface="Bebas Neue"/>
                <a:cs typeface="Bebas Neue"/>
              </a:rPr>
              <a:t>		</a:t>
            </a:r>
            <a:r>
              <a:rPr lang="en-US" sz="3600" dirty="0" smtClean="0">
                <a:latin typeface="Bebas Neue"/>
                <a:cs typeface="Bebas Neue"/>
              </a:rPr>
              <a:t>					</a:t>
            </a:r>
            <a:r>
              <a:rPr lang="en-US" sz="3600" dirty="0" smtClean="0">
                <a:latin typeface="Bebas Neue"/>
                <a:cs typeface="Bebas Neue"/>
              </a:rPr>
              <a:t>	Consider </a:t>
            </a:r>
            <a:r>
              <a:rPr lang="en-US" sz="3600" u="sng" dirty="0">
                <a:latin typeface="Bebas Neue"/>
                <a:cs typeface="Bebas Neue"/>
              </a:rPr>
              <a:t>p</a:t>
            </a:r>
            <a:r>
              <a:rPr lang="en-US" sz="3600" u="sng" dirty="0" smtClean="0">
                <a:latin typeface="Bebas Neue"/>
                <a:cs typeface="Bebas Neue"/>
              </a:rPr>
              <a:t>rayer driving</a:t>
            </a:r>
            <a:endParaRPr lang="en-US" sz="3600" dirty="0" smtClean="0">
              <a:latin typeface="Bebas Neue"/>
              <a:cs typeface="Bebas Neue"/>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1815</TotalTime>
  <Words>353</Words>
  <Application>Microsoft Macintosh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Prayer Walking: Touching Your Neighborhood with Prayer</vt:lpstr>
      <vt:lpstr>Prayer Walking: Touching Your Neighborhood with Prayer</vt:lpstr>
      <vt:lpstr>Why Prayer Walk?</vt:lpstr>
      <vt:lpstr>Why Prayer Walk?</vt:lpstr>
      <vt:lpstr>Why Prayer Walk?</vt:lpstr>
      <vt:lpstr>How Do We Prayer Walk?</vt:lpstr>
      <vt:lpstr>How Do We Prayer Walk?</vt:lpstr>
      <vt:lpstr>What Prayer Walking Looks Like:</vt:lpstr>
      <vt:lpstr>The Benefits of Prayer Walking</vt:lpstr>
      <vt:lpstr>The Benefits of Prayer Walking</vt:lpstr>
      <vt:lpstr>Miscellaneous Considerations</vt:lpstr>
    </vt:vector>
  </TitlesOfParts>
  <Company>Arkansas Baptist State Convention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mbrown</dc:creator>
  <cp:lastModifiedBy>Marissa Pilcher</cp:lastModifiedBy>
  <cp:revision>12</cp:revision>
  <cp:lastPrinted>2018-01-19T16:46:07Z</cp:lastPrinted>
  <dcterms:created xsi:type="dcterms:W3CDTF">2011-03-19T15:14:10Z</dcterms:created>
  <dcterms:modified xsi:type="dcterms:W3CDTF">2018-01-24T20:49:30Z</dcterms:modified>
</cp:coreProperties>
</file>